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DoktorConnect Webpage Issue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Identifying and Addressing Bugs and Feature Enhancements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Address Spacing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Add spacing in the address section for better readability.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" y="3127335"/>
            <a:ext cx="7529528" cy="25098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Fix Footer Text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Adjust footer text color to enhance visibility.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025"/>
            <a:ext cx="9144000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Telemedicine 500 Plan Responsiveness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Ensure the plan is responsive across all devices.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819"/>
            <a:ext cx="9144000" cy="23651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Newsletter Subscription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Resolve error messages preventing users from subscribing.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952"/>
            <a:ext cx="9144000" cy="31152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Informed Consent Page Phone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Update the phone number to the correct 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8" y="2419964"/>
            <a:ext cx="7159557" cy="38887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Policy Pages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Remove numbered formatting; use bullets for better readability.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4" y="2839090"/>
            <a:ext cx="6819089" cy="40189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Blog Links Broken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Fix broken blog links in Privacy Policy, T&amp;C, and Informed Consent pages.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1565"/>
            <a:ext cx="7683360" cy="38315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Navigation Links Issue in Plan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Fix unresponsive 'About Us', 'Pricing', and 'Contact' links.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5349"/>
            <a:ext cx="9144000" cy="430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Remove 'Book Now'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Remove the 'Book Now' option from the main landing page.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987"/>
            <a:ext cx="9144000" cy="430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 of Identified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This report highlights the current bugs and features that need fixing on the DoktorConnect landing webpage to improve functionality and user experience.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Change All Plan Images Containing Old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Replace outdated images on the landing page.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3787"/>
            <a:ext cx="9144000" cy="3832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Flutterwave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8" y="1318098"/>
            <a:ext cx="8229600" cy="4525963"/>
          </a:xfrm>
        </p:spPr>
        <p:txBody>
          <a:bodyPr/>
          <a:lstStyle/>
          <a:p>
            <a:r>
              <a:rPr dirty="0"/>
              <a:t>Coordinate with </a:t>
            </a:r>
            <a:r>
              <a:rPr dirty="0" err="1"/>
              <a:t>Flutterwave</a:t>
            </a:r>
            <a:r>
              <a:rPr dirty="0"/>
              <a:t> to update images, prices, and remove broken social media links.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2793295"/>
            <a:ext cx="9144000" cy="37339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Review Page Price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187"/>
            <a:ext cx="8229600" cy="4525963"/>
          </a:xfrm>
        </p:spPr>
        <p:txBody>
          <a:bodyPr/>
          <a:lstStyle/>
          <a:p>
            <a:r>
              <a:rPr dirty="0"/>
              <a:t>Replace outdated price-related images on the review page.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959"/>
            <a:ext cx="9144000" cy="3773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Change Twitter Icons to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Replace all Twitter icons with updated 'X' branding.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2390"/>
            <a:ext cx="9144000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WhatsApp and Facebook Links Broken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Fix non-functioning WhatsApp and Facebook links on webpage and footer.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403"/>
            <a:ext cx="9144000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Update Footer 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Change '@ 2021 Copyright' to '@ 2025 Copyright'.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403"/>
            <a:ext cx="9144000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Rename Health Plans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Change 'Health Plans' header to 'Wellness Plans'.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1" y="2655651"/>
            <a:ext cx="7822558" cy="3780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271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DoktorConnect Webpage Issue Report</vt:lpstr>
      <vt:lpstr>Overview of Identified Issues</vt:lpstr>
      <vt:lpstr>Change All Plan Images Containing Old Prices</vt:lpstr>
      <vt:lpstr>Flutterwave Communication</vt:lpstr>
      <vt:lpstr>Review Page Price Images</vt:lpstr>
      <vt:lpstr>Change Twitter Icons to X</vt:lpstr>
      <vt:lpstr>WhatsApp and Facebook Links Broken</vt:lpstr>
      <vt:lpstr>Update Footer Copyright</vt:lpstr>
      <vt:lpstr>Rename Health Plans Header</vt:lpstr>
      <vt:lpstr>Address Spacing Issue</vt:lpstr>
      <vt:lpstr>Fix Footer Text Color</vt:lpstr>
      <vt:lpstr>Telemedicine 500 Plan Responsiveness Issue</vt:lpstr>
      <vt:lpstr>Newsletter Subscription Error</vt:lpstr>
      <vt:lpstr>Informed Consent Page Phone Number</vt:lpstr>
      <vt:lpstr>Policy Pages Formatting</vt:lpstr>
      <vt:lpstr>Blog Links Broken</vt:lpstr>
      <vt:lpstr>Navigation Links Issue in Plan Selection</vt:lpstr>
      <vt:lpstr>Remove 'Book Now' Option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DoktorConnect Webpage Issue Report</dc:title>
  <dc:subject/>
  <dc:creator>Fadairo Emunah</dc:creator>
  <cp:keywords/>
  <dc:description>generated using python-pptx</dc:description>
  <cp:lastModifiedBy>Microsoft account</cp:lastModifiedBy>
  <cp:revision>2</cp:revision>
  <dcterms:created xsi:type="dcterms:W3CDTF">2013-01-27T09:14:16Z</dcterms:created>
  <dcterms:modified xsi:type="dcterms:W3CDTF">2025-01-23T22:17:29Z</dcterms:modified>
  <cp:category/>
</cp:coreProperties>
</file>